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1" r:id="rId16"/>
    <p:sldId id="269" r:id="rId17"/>
    <p:sldId id="270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8"/>
    <p:restoredTop sz="96327"/>
  </p:normalViewPr>
  <p:slideViewPr>
    <p:cSldViewPr snapToGrid="0" snapToObjects="1">
      <p:cViewPr varScale="1">
        <p:scale>
          <a:sx n="63" d="100"/>
          <a:sy n="63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4" y="1101327"/>
            <a:ext cx="7803475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Prefer models with: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general, we expect Pitchers to be harder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42" y="1"/>
            <a:ext cx="3377458" cy="189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163" y="1961965"/>
            <a:ext cx="2308837" cy="3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0295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05535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4" y="1075658"/>
            <a:ext cx="94906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to build at least 2 models to compare performance against the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Multi-target regression output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Regression: concerns about feature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Neighbors Regression: scales poorly with increased dimensionality</a:t>
            </a:r>
            <a:endParaRPr lang="en-US" sz="2400" strike="sngStrik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Neural Network</a:t>
            </a:r>
          </a:p>
          <a:p>
            <a:pPr lvl="1"/>
            <a:endParaRPr lang="en-US" sz="2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CDD43E8-F5B7-6005-9767-DF69974C2B15}"/>
              </a:ext>
            </a:extLst>
          </p:cNvPr>
          <p:cNvSpPr/>
          <p:nvPr/>
        </p:nvSpPr>
        <p:spPr>
          <a:xfrm>
            <a:off x="932154" y="2384093"/>
            <a:ext cx="399891" cy="390618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A261F7E7-14E7-6BE7-1F42-B238A356D0CE}"/>
              </a:ext>
            </a:extLst>
          </p:cNvPr>
          <p:cNvSpPr/>
          <p:nvPr/>
        </p:nvSpPr>
        <p:spPr>
          <a:xfrm>
            <a:off x="932155" y="2774711"/>
            <a:ext cx="399891" cy="390618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BFE5D83-F994-2DC7-5421-55743724A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63" y="3309578"/>
            <a:ext cx="568471" cy="568471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BC6A7CF1-980C-6799-08BC-4BEFBBEBF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63" y="3700196"/>
            <a:ext cx="568471" cy="568471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2B391B6-9663-D91A-A2EF-C732D0B4A8FB}"/>
              </a:ext>
            </a:extLst>
          </p:cNvPr>
          <p:cNvSpPr txBox="1">
            <a:spLocks/>
          </p:cNvSpPr>
          <p:nvPr/>
        </p:nvSpPr>
        <p:spPr>
          <a:xfrm>
            <a:off x="532264" y="4320874"/>
            <a:ext cx="9490626" cy="2271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MSE for each target to evaluate compare model performance</a:t>
            </a:r>
            <a:endParaRPr lang="en-US" sz="2400" dirty="0">
              <a:solidFill>
                <a:srgbClr val="59595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466B61-4B80-32A4-30B2-226CFF22B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735" y="0"/>
            <a:ext cx="2956265" cy="1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0295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05535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3" y="1075658"/>
            <a:ext cx="1048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We create two Multi-Layer Perceptron Neural Networks which can predict the 5 targets for both Pitchers and Hitters.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Hitters - This network predicts the 5 targets for hitters: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HR_y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RBI_y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SB_y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AVG_y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Pitchers : This network predicts the 5 targets for pitchers: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SV_y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ERA_y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SO_y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WHIP_y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0900-F7BF-0BF1-3069-FC014A3AD922}"/>
              </a:ext>
            </a:extLst>
          </p:cNvPr>
          <p:cNvSpPr txBox="1"/>
          <p:nvPr/>
        </p:nvSpPr>
        <p:spPr>
          <a:xfrm>
            <a:off x="532262" y="3600109"/>
            <a:ext cx="10483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Why use MLP?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Pros: Enforce multi-target output layers, inherent feature selection through training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Cons:  Relatively small training set may limit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Architecture: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One input layer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Two dense layers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Separate Dense Output Layer for each of  the different target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parameters: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Number of Epochs – 1000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Optimizer Used – Adam with LR = 0.00001</a:t>
            </a:r>
          </a:p>
          <a:p>
            <a:pPr marL="1143000" lvl="1" indent="-457200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3D73965-D105-A7CB-27EC-F9B0E87F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840" y="387085"/>
            <a:ext cx="4836160" cy="251867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30EC5C4-8FD5-0C67-2934-8BD9DC26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840" y="2921726"/>
            <a:ext cx="4836160" cy="25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71291-F261-00B4-6D91-1A8ECF70C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38" y="175863"/>
            <a:ext cx="4919862" cy="2441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2AD81-547E-845A-85AF-BEA52ADA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138" y="2584472"/>
            <a:ext cx="4919862" cy="252707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A458C46-68EA-149B-D1F8-02D8D7522757}"/>
              </a:ext>
            </a:extLst>
          </p:cNvPr>
          <p:cNvSpPr txBox="1">
            <a:spLocks/>
          </p:cNvSpPr>
          <p:nvPr/>
        </p:nvSpPr>
        <p:spPr>
          <a:xfrm>
            <a:off x="53264" y="1023612"/>
            <a:ext cx="7297447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Outperformed Baseline Naïve Model with MLP, but not Decision Tree Regressor (DTR)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Why? Based on Feature Importance, DTR valued counting stats over rate stats (quantity vs. quality)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Hitters MLP model drastically outperformed Pitchers MLP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B394-24FB-4BFB-83D8-4BFE09EC575A}"/>
              </a:ext>
            </a:extLst>
          </p:cNvPr>
          <p:cNvSpPr txBox="1"/>
          <p:nvPr/>
        </p:nvSpPr>
        <p:spPr>
          <a:xfrm>
            <a:off x="122806" y="4314548"/>
            <a:ext cx="707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"/>
                <a:cs typeface="Arial"/>
              </a:rPr>
              <a:t>DTR Hitters Top Features: Strikeouts, RBI, Doubles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826BE-4B07-0AB0-1987-AD457B1E21D4}"/>
              </a:ext>
            </a:extLst>
          </p:cNvPr>
          <p:cNvSpPr txBox="1"/>
          <p:nvPr/>
        </p:nvSpPr>
        <p:spPr>
          <a:xfrm>
            <a:off x="122806" y="4653129"/>
            <a:ext cx="707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"/>
                <a:cs typeface="Arial"/>
              </a:rPr>
              <a:t>DTR Pitchers Top Features: Earned Runs, Walks/9 Innings, Slider%</a:t>
            </a:r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66265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118665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886A3-E680-CE16-19B6-BD5EFCFC6C74}"/>
              </a:ext>
            </a:extLst>
          </p:cNvPr>
          <p:cNvSpPr txBox="1"/>
          <p:nvPr/>
        </p:nvSpPr>
        <p:spPr>
          <a:xfrm>
            <a:off x="532263" y="905888"/>
            <a:ext cx="78482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We outperformed baseline using MLP Neural Network Models for Hitters and Pitchers Fantasy Stats (targets)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Best performance on Runs (Hitters) and Strikeouts (Pitchers)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Worst performance on Steals (Hitters) and ERA (Pitchers)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Hitters’ performance easier to predict than Pitchers’ performance – 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Theories: pitchers more prone to injuries, team/player development context more important, starter/reliever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What’s next? Per-pitch data 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  <a:sym typeface="Wingdings" panose="05000000000000000000" pitchFamily="2" charset="2"/>
              </a:rPr>
              <a:t> predictive modeling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BBA0E-CE8C-4438-3DD3-07E681F4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79" y="0"/>
            <a:ext cx="3503721" cy="1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6" y="2220891"/>
            <a:ext cx="5294051" cy="975070"/>
          </a:xfrm>
        </p:spPr>
        <p:txBody>
          <a:bodyPr/>
          <a:lstStyle/>
          <a:p>
            <a:pPr algn="ctr"/>
            <a:r>
              <a:rPr lang="en-US" sz="6000" dirty="0"/>
              <a:t>Questions?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7" name="Picture 6" descr="A picture containing sport, person, athletic game, baseball&#10;&#10;Description automatically generated">
            <a:extLst>
              <a:ext uri="{FF2B5EF4-FFF2-40B4-BE49-F238E27FC236}">
                <a16:creationId xmlns:a16="http://schemas.microsoft.com/office/drawing/2014/main" id="{F139A2B5-CB1C-147E-9C73-644C1C9E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42" y="0"/>
            <a:ext cx="4734757" cy="266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54BCD-D642-18EA-1C66-97C11B6F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18" y="2840402"/>
            <a:ext cx="4734757" cy="26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27DB0-89A8-E87C-74AC-859D40F4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"/>
            <a:ext cx="3429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4932D-748E-73CF-C628-5EC1938F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17" y="3493202"/>
            <a:ext cx="3570414" cy="20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4489</TotalTime>
  <Words>1197</Words>
  <Application>Microsoft Macintosh PowerPoint</Application>
  <PresentationFormat>Widescreen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Suhas Buravalla</cp:lastModifiedBy>
  <cp:revision>87</cp:revision>
  <dcterms:created xsi:type="dcterms:W3CDTF">2020-03-10T16:22:03Z</dcterms:created>
  <dcterms:modified xsi:type="dcterms:W3CDTF">2023-05-05T03:16:12Z</dcterms:modified>
</cp:coreProperties>
</file>